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60" r:id="rId6"/>
    <p:sldId id="25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A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486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65267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899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2216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555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1123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1" name="Google Shape;11;p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117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832402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1465707" y="1743453"/>
            <a:ext cx="6212100" cy="160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pt-BR" sz="1780" b="1" dirty="0">
                <a:solidFill>
                  <a:srgbClr val="002060"/>
                </a:solidFill>
              </a:rPr>
              <a:t/>
            </a:r>
            <a:br>
              <a:rPr lang="pt-BR" sz="1780" b="1" dirty="0">
                <a:solidFill>
                  <a:srgbClr val="002060"/>
                </a:solidFill>
              </a:rPr>
            </a:br>
            <a:r>
              <a:rPr lang="pt-BR" sz="1780" b="1" dirty="0">
                <a:solidFill>
                  <a:srgbClr val="002060"/>
                </a:solidFill>
              </a:rPr>
              <a:t/>
            </a:r>
            <a:br>
              <a:rPr lang="pt-BR" sz="1780" b="1" dirty="0">
                <a:solidFill>
                  <a:srgbClr val="002060"/>
                </a:solidFill>
              </a:rPr>
            </a:br>
            <a:r>
              <a:rPr lang="pt-BR" sz="1780" b="1" dirty="0">
                <a:solidFill>
                  <a:srgbClr val="002060"/>
                </a:solidFill>
              </a:rPr>
              <a:t/>
            </a:r>
            <a:br>
              <a:rPr lang="pt-BR" sz="1780" b="1" dirty="0">
                <a:solidFill>
                  <a:srgbClr val="002060"/>
                </a:solidFill>
              </a:rPr>
            </a:br>
            <a:r>
              <a:rPr lang="pt-BR" sz="1800" b="1" dirty="0" smtClean="0">
                <a:solidFill>
                  <a:schemeClr val="accent5">
                    <a:lumMod val="75000"/>
                  </a:schemeClr>
                </a:solidFill>
              </a:rPr>
              <a:t>Extensão como Componente Curricular: Desafios no contexto da implementação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78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pt-BR" sz="178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Título do trabalho</a:t>
            </a:r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Subtítulo se houver</a:t>
            </a:r>
            <a:endParaRPr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1843378" y="3331371"/>
            <a:ext cx="5456758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pt-BR" sz="1800" dirty="0"/>
              <a:t>Nomes e sobrenomes dos/as autores/as e orientador/a do trabalho.</a:t>
            </a:r>
            <a:endParaRPr sz="1800" dirty="0"/>
          </a:p>
        </p:txBody>
      </p:sp>
      <p:cxnSp>
        <p:nvCxnSpPr>
          <p:cNvPr id="57" name="Google Shape;57;p1"/>
          <p:cNvCxnSpPr/>
          <p:nvPr/>
        </p:nvCxnSpPr>
        <p:spPr>
          <a:xfrm>
            <a:off x="953287" y="3372795"/>
            <a:ext cx="7170900" cy="20100"/>
          </a:xfrm>
          <a:prstGeom prst="straightConnector1">
            <a:avLst/>
          </a:prstGeom>
          <a:noFill/>
          <a:ln w="19050" cap="flat" cmpd="sng">
            <a:solidFill>
              <a:srgbClr val="1155CC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48" y="4366965"/>
            <a:ext cx="828307" cy="48665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1" t="23167" r="6523" b="19226"/>
          <a:stretch>
            <a:fillRect/>
          </a:stretch>
        </p:blipFill>
        <p:spPr>
          <a:xfrm>
            <a:off x="582909" y="4366965"/>
            <a:ext cx="837442" cy="5529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71" y="4227160"/>
            <a:ext cx="802183" cy="55680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58" y="4278206"/>
            <a:ext cx="1162458" cy="57541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55" y="4278206"/>
            <a:ext cx="834569" cy="50575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44" y="4388653"/>
            <a:ext cx="1654013" cy="39530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86" b="20285"/>
          <a:stretch/>
        </p:blipFill>
        <p:spPr>
          <a:xfrm>
            <a:off x="755215" y="118495"/>
            <a:ext cx="6787743" cy="1679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647" y="579775"/>
            <a:ext cx="3753376" cy="572700"/>
          </a:xfrm>
        </p:spPr>
        <p:txBody>
          <a:bodyPr>
            <a:normAutofit fontScale="90000"/>
          </a:bodyPr>
          <a:lstStyle/>
          <a:p>
            <a:r>
              <a:rPr lang="pt-BR" sz="3555" b="1" dirty="0">
                <a:solidFill>
                  <a:srgbClr val="7030A0"/>
                </a:solidFill>
                <a:sym typeface="+mn-ea"/>
              </a:rPr>
              <a:t>Recomendações:</a:t>
            </a:r>
            <a:r>
              <a:rPr sz="3555" b="1" dirty="0">
                <a:solidFill>
                  <a:srgbClr val="7030A0"/>
                </a:solidFill>
              </a:rPr>
              <a:t/>
            </a:r>
            <a:br>
              <a:rPr sz="3555" b="1" dirty="0">
                <a:solidFill>
                  <a:srgbClr val="7030A0"/>
                </a:solidFill>
              </a:rPr>
            </a:br>
            <a:endParaRPr lang="pt-BR" altLang="en-US" sz="3555" dirty="0">
              <a:solidFill>
                <a:srgbClr val="7030A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9647" y="1152475"/>
            <a:ext cx="5103711" cy="3416400"/>
          </a:xfrm>
        </p:spPr>
        <p:txBody>
          <a:bodyPr>
            <a:normAutofit/>
          </a:bodyPr>
          <a:lstStyle/>
          <a:p>
            <a:pPr marL="342900">
              <a:spcBef>
                <a:spcPts val="1200"/>
              </a:spcBef>
              <a:spcAft>
                <a:spcPts val="200"/>
              </a:spcAft>
            </a:pPr>
            <a:r>
              <a:rPr lang="pt-BR" dirty="0">
                <a:solidFill>
                  <a:schemeClr val="tx1"/>
                </a:solidFill>
                <a:sym typeface="+mn-ea"/>
              </a:rPr>
              <a:t>A apresentação do trabalho deverá ser feita por somente 1 relator ou relatora, conforme regulamento do CONEX/EAEX.</a:t>
            </a: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endParaRPr lang="pt-BR" dirty="0">
              <a:solidFill>
                <a:schemeClr val="tx1"/>
              </a:solidFill>
              <a:sym typeface="+mn-ea"/>
            </a:endParaRP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r>
              <a:rPr lang="pt-BR" dirty="0">
                <a:solidFill>
                  <a:schemeClr val="tx1"/>
                </a:solidFill>
                <a:sym typeface="+mn-ea"/>
              </a:rPr>
              <a:t>O uso deste </a:t>
            </a:r>
            <a:r>
              <a:rPr lang="pt-BR" dirty="0" err="1">
                <a:solidFill>
                  <a:schemeClr val="tx1"/>
                </a:solidFill>
                <a:sym typeface="+mn-ea"/>
              </a:rPr>
              <a:t>template</a:t>
            </a:r>
            <a:r>
              <a:rPr lang="pt-BR" dirty="0">
                <a:solidFill>
                  <a:schemeClr val="tx1"/>
                </a:solidFill>
                <a:sym typeface="+mn-ea"/>
              </a:rPr>
              <a:t> é obrigatório.</a:t>
            </a:r>
            <a:endParaRPr lang="pt-BR" dirty="0">
              <a:solidFill>
                <a:schemeClr val="tx1"/>
              </a:solidFill>
            </a:endParaRP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alt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90" y="4284748"/>
            <a:ext cx="1850065" cy="5682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body" idx="1"/>
          </p:nvPr>
        </p:nvSpPr>
        <p:spPr>
          <a:xfrm>
            <a:off x="499647" y="1017724"/>
            <a:ext cx="7832840" cy="355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 smtClean="0">
                <a:solidFill>
                  <a:schemeClr val="tx1"/>
                </a:solidFill>
              </a:rPr>
              <a:t>A </a:t>
            </a:r>
            <a:r>
              <a:rPr lang="pt-BR" dirty="0">
                <a:solidFill>
                  <a:schemeClr val="tx1"/>
                </a:solidFill>
              </a:rPr>
              <a:t>apresentação deve se pautar no roteiro (item 8 do regulamento):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a)Tema (qual o tema de sua ação </a:t>
            </a:r>
            <a:r>
              <a:rPr lang="pt-BR" dirty="0" err="1">
                <a:solidFill>
                  <a:schemeClr val="tx1"/>
                </a:solidFill>
              </a:rPr>
              <a:t>extensionista</a:t>
            </a:r>
            <a:r>
              <a:rPr lang="pt-BR" dirty="0">
                <a:solidFill>
                  <a:schemeClr val="tx1"/>
                </a:solidFill>
              </a:rPr>
              <a:t> e sua abrangência: local, público envolvido, profissionais, etc.)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b)Aprendizados (quais aprendizados marcaram seu trabalho enquanto </a:t>
            </a:r>
            <a:r>
              <a:rPr lang="pt-BR" dirty="0" err="1">
                <a:solidFill>
                  <a:schemeClr val="tx1"/>
                </a:solidFill>
              </a:rPr>
              <a:t>extensionista</a:t>
            </a:r>
            <a:r>
              <a:rPr lang="pt-BR" dirty="0">
                <a:solidFill>
                  <a:schemeClr val="tx1"/>
                </a:solidFill>
              </a:rPr>
              <a:t> e enquanto indivíduo?)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c)Próximos passos (o que planeja realizar a partir da finalização deste trabalho? Quais aprimoramentos que já reconhece como necessários?) </a:t>
            </a:r>
          </a:p>
          <a:p>
            <a:pPr marL="0" indent="0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dirty="0">
                <a:solidFill>
                  <a:schemeClr val="tx1"/>
                </a:solidFill>
              </a:rPr>
              <a:t>d) Referências bibliográficas.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90" y="4284748"/>
            <a:ext cx="1850065" cy="568254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99647" y="579775"/>
            <a:ext cx="3753376" cy="572700"/>
          </a:xfrm>
        </p:spPr>
        <p:txBody>
          <a:bodyPr>
            <a:normAutofit fontScale="90000"/>
          </a:bodyPr>
          <a:lstStyle/>
          <a:p>
            <a:r>
              <a:rPr lang="pt-BR" sz="3555" b="1" dirty="0">
                <a:solidFill>
                  <a:srgbClr val="7030A0"/>
                </a:solidFill>
                <a:sym typeface="+mn-ea"/>
              </a:rPr>
              <a:t>Recomendações:</a:t>
            </a:r>
            <a:r>
              <a:rPr sz="3555" b="1" dirty="0">
                <a:solidFill>
                  <a:srgbClr val="7030A0"/>
                </a:solidFill>
              </a:rPr>
              <a:t/>
            </a:r>
            <a:br>
              <a:rPr sz="3555" b="1" dirty="0">
                <a:solidFill>
                  <a:srgbClr val="7030A0"/>
                </a:solidFill>
              </a:rPr>
            </a:br>
            <a:endParaRPr lang="pt-BR" altLang="en-US" sz="3555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>
            <a:spLocks noGrp="1"/>
          </p:cNvSpPr>
          <p:nvPr>
            <p:ph type="body" idx="1"/>
          </p:nvPr>
        </p:nvSpPr>
        <p:spPr>
          <a:xfrm>
            <a:off x="499647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spcBef>
                <a:spcPts val="1200"/>
              </a:spcBef>
              <a:spcAft>
                <a:spcPts val="200"/>
              </a:spcAft>
            </a:pPr>
            <a:r>
              <a:rPr lang="pt-BR" dirty="0">
                <a:solidFill>
                  <a:schemeClr val="tx1"/>
                </a:solidFill>
              </a:rPr>
              <a:t>No corpo do texto use fonte Arial e tamanho não inferior a 20 pontos.</a:t>
            </a: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r>
              <a:rPr lang="pt-BR" dirty="0">
                <a:solidFill>
                  <a:schemeClr val="tx1"/>
                </a:solidFill>
                <a:sym typeface="+mn-ea"/>
              </a:rPr>
              <a:t>Acrescente a quantidade de slides que for necessária. Contudo, calcule quanto tempo você gastará para apresentar cada slide, de modo a não ultrapassar 10 minutos.</a:t>
            </a:r>
            <a:endParaRPr lang="pt-BR" dirty="0">
              <a:solidFill>
                <a:schemeClr val="tx1"/>
              </a:solidFill>
            </a:endParaRP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r>
              <a:rPr lang="pt-BR" dirty="0">
                <a:solidFill>
                  <a:schemeClr val="tx1"/>
                </a:solidFill>
              </a:rPr>
              <a:t>Treine antes como utilizar o modo de apresentação no </a:t>
            </a:r>
            <a:r>
              <a:rPr lang="pt-BR" i="1" dirty="0">
                <a:solidFill>
                  <a:schemeClr val="tx1"/>
                </a:solidFill>
              </a:rPr>
              <a:t>Google </a:t>
            </a:r>
            <a:r>
              <a:rPr lang="pt-BR" i="1" dirty="0" err="1">
                <a:solidFill>
                  <a:schemeClr val="tx1"/>
                </a:solidFill>
              </a:rPr>
              <a:t>Meet</a:t>
            </a:r>
            <a:r>
              <a:rPr lang="pt-BR" i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para evitar problemas quanto à utilização da ferramenta no dia do evento.</a:t>
            </a:r>
          </a:p>
          <a:p>
            <a:pPr marL="342900">
              <a:spcBef>
                <a:spcPts val="1200"/>
              </a:spcBef>
              <a:spcAft>
                <a:spcPts val="200"/>
              </a:spcAft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99647" y="579775"/>
            <a:ext cx="3753376" cy="572700"/>
          </a:xfrm>
        </p:spPr>
        <p:txBody>
          <a:bodyPr>
            <a:normAutofit fontScale="90000"/>
          </a:bodyPr>
          <a:lstStyle/>
          <a:p>
            <a:r>
              <a:rPr lang="pt-BR" sz="3555" b="1" dirty="0">
                <a:solidFill>
                  <a:srgbClr val="7030A0"/>
                </a:solidFill>
                <a:sym typeface="+mn-ea"/>
              </a:rPr>
              <a:t>Recomendações:</a:t>
            </a:r>
            <a:r>
              <a:rPr sz="3555" b="1" dirty="0">
                <a:solidFill>
                  <a:srgbClr val="7030A0"/>
                </a:solidFill>
              </a:rPr>
              <a:t/>
            </a:r>
            <a:br>
              <a:rPr sz="3555" b="1" dirty="0">
                <a:solidFill>
                  <a:srgbClr val="7030A0"/>
                </a:solidFill>
              </a:rPr>
            </a:br>
            <a:endParaRPr lang="pt-BR" altLang="en-US" sz="3555" dirty="0">
              <a:solidFill>
                <a:srgbClr val="7030A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90" y="4284748"/>
            <a:ext cx="1850065" cy="5682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9647" y="1056782"/>
            <a:ext cx="8520600" cy="3416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endParaRPr lang="pt-BR" sz="2200" dirty="0">
              <a:solidFill>
                <a:schemeClr val="tx1"/>
              </a:solidFill>
              <a:sym typeface="+mn-ea"/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endParaRPr lang="pt-BR" sz="2200" dirty="0">
              <a:solidFill>
                <a:schemeClr val="tx1"/>
              </a:solidFill>
              <a:sym typeface="+mn-ea"/>
            </a:endParaRPr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pt-BR" sz="2200" dirty="0">
                <a:solidFill>
                  <a:schemeClr val="tx1"/>
                </a:solidFill>
                <a:sym typeface="+mn-ea"/>
              </a:rPr>
              <a:t>Bom trabalho e sucesso na sua apresentação!</a:t>
            </a:r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590" y="4284748"/>
            <a:ext cx="1850065" cy="5682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280877" y="2222453"/>
            <a:ext cx="8520600" cy="38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>
              <a:buSzPct val="111000"/>
            </a:pPr>
            <a:r>
              <a:rPr lang="pt-BR" sz="1600" dirty="0" smtClean="0"/>
              <a:t>Realização:</a:t>
            </a:r>
            <a:endParaRPr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174" y="2979954"/>
            <a:ext cx="1106902" cy="6503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1" t="23167" r="6523" b="19226"/>
          <a:stretch>
            <a:fillRect/>
          </a:stretch>
        </p:blipFill>
        <p:spPr>
          <a:xfrm>
            <a:off x="2093341" y="2949132"/>
            <a:ext cx="1135262" cy="7495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31" y="2691830"/>
            <a:ext cx="1296115" cy="899644"/>
          </a:xfrm>
          <a:prstGeom prst="rect">
            <a:avLst/>
          </a:prstGeom>
        </p:spPr>
      </p:pic>
      <p:sp>
        <p:nvSpPr>
          <p:cNvPr id="13" name="Google Shape;74;p4"/>
          <p:cNvSpPr txBox="1">
            <a:spLocks/>
          </p:cNvSpPr>
          <p:nvPr/>
        </p:nvSpPr>
        <p:spPr>
          <a:xfrm>
            <a:off x="280877" y="3768200"/>
            <a:ext cx="8520600" cy="387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SzPct val="111000"/>
            </a:pPr>
            <a:r>
              <a:rPr lang="pt-BR" sz="1600" dirty="0" smtClean="0"/>
              <a:t>Apoio:</a:t>
            </a:r>
            <a:endParaRPr lang="pt-BR" sz="16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80" y="4293287"/>
            <a:ext cx="1162458" cy="57541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77" y="4293287"/>
            <a:ext cx="834569" cy="50575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66" y="4403734"/>
            <a:ext cx="1654013" cy="39530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886"/>
          <a:stretch/>
        </p:blipFill>
        <p:spPr>
          <a:xfrm>
            <a:off x="280877" y="114224"/>
            <a:ext cx="7943104" cy="2765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29</TotalTime>
  <Words>197</Words>
  <Application>Microsoft Office PowerPoint</Application>
  <PresentationFormat>Apresentação na tela (16:9)</PresentationFormat>
  <Paragraphs>22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Tema1</vt:lpstr>
      <vt:lpstr>   Extensão como Componente Curricular: Desafios no contexto da implementação  Título do trabalho Subtítulo se houver</vt:lpstr>
      <vt:lpstr>Recomendações: </vt:lpstr>
      <vt:lpstr>Recomendações: </vt:lpstr>
      <vt:lpstr>Recomendações: </vt:lpstr>
      <vt:lpstr>Slide 5</vt:lpstr>
      <vt:lpstr>Realização: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Subtítulo se houver</dc:title>
  <dc:creator>CAMILA</dc:creator>
  <cp:lastModifiedBy>Adriana Gediel</cp:lastModifiedBy>
  <cp:revision>19</cp:revision>
  <dcterms:created xsi:type="dcterms:W3CDTF">2022-06-03T17:02:00Z</dcterms:created>
  <dcterms:modified xsi:type="dcterms:W3CDTF">2024-09-03T16:51:42Z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6F6096D6D5D0446D8BA57BE8D7B962B5</vt:lpwstr>
  </property>
  <property fmtid="{D5CDD505-2E9C-101B-9397-08002B2CF9AE}" pid="3" name="KSOProductBuildVer">
    <vt:lpwstr>1046-11.2.0.11130</vt:lpwstr>
  </property>
</Properties>
</file>